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5"/>
  </p:sldMasterIdLst>
  <p:notesMasterIdLst>
    <p:notesMasterId r:id="rId6"/>
  </p:notesMasterIdLst>
  <p:sldIdLst>
    <p:sldId id="256" r:id="rId7"/>
    <p:sldId id="257" r:id="rId8"/>
    <p:sldId id="258" r:id="rId9"/>
  </p:sldIdLst>
  <p:sldSz cy="5143500" cx="9144000"/>
  <p:notesSz cx="6858000" cy="9144000"/>
  <p:embeddedFontLst>
    <p:embeddedFont>
      <p:font typeface="Inter"/>
      <p:regular r:id="rId10"/>
      <p:bold r:id="rId11"/>
      <p:italic r:id="rId12"/>
      <p:boldItalic r:id="rId13"/>
    </p:embeddedFont>
    <p:embeddedFont>
      <p:font typeface="Plus Jakarta Sans"/>
      <p:regular r:id="rId14"/>
      <p:bold r:id="rId15"/>
      <p:italic r:id="rId16"/>
      <p:boldItalic r:id="rId1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89F98C7-6AA8-4A81-B64A-13EF39E11749}">
  <a:tblStyle styleId="{789F98C7-6AA8-4A81-B64A-13EF39E11749}" styleName="Table_0">
    <a:wholeTbl>
      <a:tcTxStyle b="off" i="off">
        <a:font>
          <a:latin typeface="Calibri"/>
          <a:ea typeface="Calibri"/>
          <a:cs typeface="Calibri"/>
        </a:font>
        <a:schemeClr val="dk1"/>
      </a:tcTxStyle>
      <a:tcStyle>
        <a:tcBdr>
          <a:left>
            <a:ln cap="flat" cmpd="sng" w="12700">
              <a:solidFill>
                <a:schemeClr val="dk1"/>
              </a:solidFill>
              <a:prstDash val="solid"/>
              <a:round/>
              <a:headEnd len="sm" w="sm" type="none"/>
              <a:tailEnd len="sm" w="sm" type="none"/>
            </a:ln>
          </a:left>
          <a:right>
            <a:ln cap="flat" cmpd="sng" w="12700">
              <a:solidFill>
                <a:schemeClr val="dk1"/>
              </a:solidFill>
              <a:prstDash val="solid"/>
              <a:round/>
              <a:headEnd len="sm" w="sm" type="none"/>
              <a:tailEnd len="sm" w="sm" type="none"/>
            </a:ln>
          </a:right>
          <a:top>
            <a:ln cap="flat" cmpd="sng" w="12700">
              <a:solidFill>
                <a:schemeClr val="dk1"/>
              </a:solidFill>
              <a:prstDash val="solid"/>
              <a:round/>
              <a:headEnd len="sm" w="sm" type="none"/>
              <a:tailEnd len="sm" w="sm" type="none"/>
            </a:ln>
          </a:top>
          <a:bottom>
            <a:ln cap="flat" cmpd="sng" w="12700">
              <a:solidFill>
                <a:schemeClr val="dk1"/>
              </a:solidFill>
              <a:prstDash val="solid"/>
              <a:round/>
              <a:headEnd len="sm" w="sm" type="none"/>
              <a:tailEnd len="sm" w="sm" type="none"/>
            </a:ln>
          </a:bottom>
          <a:insideH>
            <a:ln cap="flat" cmpd="sng" w="12700">
              <a:solidFill>
                <a:schemeClr val="dk1"/>
              </a:solidFill>
              <a:prstDash val="solid"/>
              <a:round/>
              <a:headEnd len="sm" w="sm" type="none"/>
              <a:tailEnd len="sm" w="sm" type="none"/>
            </a:ln>
          </a:insideH>
          <a:insideV>
            <a:ln cap="flat" cmpd="sng" w="12700">
              <a:solidFill>
                <a:schemeClr val="dk1"/>
              </a:solidFill>
              <a:prstDash val="solid"/>
              <a:round/>
              <a:headEnd len="sm" w="sm" type="none"/>
              <a:tailEnd len="sm" w="sm" type="none"/>
            </a:ln>
          </a:insideV>
        </a:tcBdr>
        <a:fill>
          <a:solidFill>
            <a:srgbClr val="FFFFFF">
              <a:alpha val="0"/>
            </a:srgbClr>
          </a:solidFill>
        </a:fill>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FBD284E-B6D2-4888-A4EB-9DAA74437853}"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bold.fntdata"/><Relationship Id="rId10" Type="http://schemas.openxmlformats.org/officeDocument/2006/relationships/font" Target="fonts/Inter-regular.fntdata"/><Relationship Id="rId13" Type="http://schemas.openxmlformats.org/officeDocument/2006/relationships/font" Target="fonts/Inter-boldItalic.fntdata"/><Relationship Id="rId12" Type="http://schemas.openxmlformats.org/officeDocument/2006/relationships/font" Target="fonts/Inter-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bold.fntdata"/><Relationship Id="rId14" Type="http://schemas.openxmlformats.org/officeDocument/2006/relationships/font" Target="fonts/PlusJakartaSans-regular.fntdata"/><Relationship Id="rId17" Type="http://schemas.openxmlformats.org/officeDocument/2006/relationships/font" Target="fonts/PlusJakartaSans-boldItalic.fntdata"/><Relationship Id="rId16" Type="http://schemas.openxmlformats.org/officeDocument/2006/relationships/font" Target="fonts/PlusJakartaSans-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350cc19c57b_0_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g350cc19c57b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350cc19c57b_0_88: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g350cc19c57b_0_8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350cc19c57b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350cc19c57b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0" name="Shape 50"/>
        <p:cNvGrpSpPr/>
        <p:nvPr/>
      </p:nvGrpSpPr>
      <p:grpSpPr>
        <a:xfrm>
          <a:off x="0" y="0"/>
          <a:ext cx="0" cy="0"/>
          <a:chOff x="0" y="0"/>
          <a:chExt cx="0" cy="0"/>
        </a:xfrm>
      </p:grpSpPr>
      <p:sp>
        <p:nvSpPr>
          <p:cNvPr id="51" name="Google Shape;51;p13"/>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rmAutofit/>
          </a:bodyPr>
          <a:lstStyle>
            <a:lvl1pPr lvl="0" marR="0" algn="l">
              <a:lnSpc>
                <a:spcPct val="90000"/>
              </a:lnSpc>
              <a:spcBef>
                <a:spcPts val="0"/>
              </a:spcBef>
              <a:spcAft>
                <a:spcPts val="0"/>
              </a:spcAft>
              <a:buClr>
                <a:schemeClr val="dk1"/>
              </a:buClr>
              <a:buSzPts val="2400"/>
              <a:buFont typeface="Calibri"/>
              <a:buNone/>
              <a:defRPr b="0" i="0" sz="2400" u="none" cap="none" strike="noStrike">
                <a:solidFill>
                  <a:schemeClr val="dk1"/>
                </a:solidFill>
                <a:latin typeface="Calibri"/>
                <a:ea typeface="Calibri"/>
                <a:cs typeface="Calibri"/>
                <a:sym typeface="Calibri"/>
              </a:defRPr>
            </a:lvl1pPr>
            <a:lvl2pPr lvl="1">
              <a:spcBef>
                <a:spcPts val="0"/>
              </a:spcBef>
              <a:spcAft>
                <a:spcPts val="0"/>
              </a:spcAft>
              <a:buSzPts val="2800"/>
              <a:buNone/>
              <a:defRPr sz="1400"/>
            </a:lvl2pPr>
            <a:lvl3pPr lvl="2">
              <a:spcBef>
                <a:spcPts val="0"/>
              </a:spcBef>
              <a:spcAft>
                <a:spcPts val="0"/>
              </a:spcAft>
              <a:buSzPts val="2800"/>
              <a:buNone/>
              <a:defRPr sz="1400"/>
            </a:lvl3pPr>
            <a:lvl4pPr lvl="3">
              <a:spcBef>
                <a:spcPts val="0"/>
              </a:spcBef>
              <a:spcAft>
                <a:spcPts val="0"/>
              </a:spcAft>
              <a:buSzPts val="2800"/>
              <a:buNone/>
              <a:defRPr sz="1400"/>
            </a:lvl4pPr>
            <a:lvl5pPr lvl="4">
              <a:spcBef>
                <a:spcPts val="0"/>
              </a:spcBef>
              <a:spcAft>
                <a:spcPts val="0"/>
              </a:spcAft>
              <a:buSzPts val="2800"/>
              <a:buNone/>
              <a:defRPr sz="1400"/>
            </a:lvl5pPr>
            <a:lvl6pPr lvl="5">
              <a:spcBef>
                <a:spcPts val="0"/>
              </a:spcBef>
              <a:spcAft>
                <a:spcPts val="0"/>
              </a:spcAft>
              <a:buSzPts val="2800"/>
              <a:buNone/>
              <a:defRPr sz="1400"/>
            </a:lvl6pPr>
            <a:lvl7pPr lvl="6">
              <a:spcBef>
                <a:spcPts val="0"/>
              </a:spcBef>
              <a:spcAft>
                <a:spcPts val="0"/>
              </a:spcAft>
              <a:buSzPts val="2800"/>
              <a:buNone/>
              <a:defRPr sz="1400"/>
            </a:lvl7pPr>
            <a:lvl8pPr lvl="7">
              <a:spcBef>
                <a:spcPts val="0"/>
              </a:spcBef>
              <a:spcAft>
                <a:spcPts val="0"/>
              </a:spcAft>
              <a:buSzPts val="2800"/>
              <a:buNone/>
              <a:defRPr sz="1400"/>
            </a:lvl8pPr>
            <a:lvl9pPr lvl="8">
              <a:spcBef>
                <a:spcPts val="0"/>
              </a:spcBef>
              <a:spcAft>
                <a:spcPts val="0"/>
              </a:spcAft>
              <a:buSzPts val="2800"/>
              <a:buNone/>
              <a:defRPr sz="1400"/>
            </a:lvl9pPr>
          </a:lstStyle>
          <a:p/>
        </p:txBody>
      </p:sp>
      <p:sp>
        <p:nvSpPr>
          <p:cNvPr id="52" name="Google Shape;52;p13"/>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81000" lvl="0" marL="457200" marR="0" algn="l">
              <a:lnSpc>
                <a:spcPct val="90000"/>
              </a:lnSpc>
              <a:spcBef>
                <a:spcPts val="8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1pPr>
            <a:lvl2pPr indent="-361950" lvl="1" marL="914400" marR="0" algn="l">
              <a:lnSpc>
                <a:spcPct val="90000"/>
              </a:lnSpc>
              <a:spcBef>
                <a:spcPts val="12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2pPr>
            <a:lvl3pPr indent="-342900" lvl="2" marL="1371600" marR="0" algn="l">
              <a:lnSpc>
                <a:spcPct val="90000"/>
              </a:lnSpc>
              <a:spcBef>
                <a:spcPts val="12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3pPr>
            <a:lvl4pPr indent="-323850" lvl="3" marL="18288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4pPr>
            <a:lvl5pPr indent="-323850" lvl="4" marL="22860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5pPr>
            <a:lvl6pPr indent="-323850" lvl="5" marL="27432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6pPr>
            <a:lvl7pPr indent="-323850" lvl="6" marL="32004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7pPr>
            <a:lvl8pPr indent="-323850" lvl="7" marL="3657600" marR="0" algn="l">
              <a:lnSpc>
                <a:spcPct val="90000"/>
              </a:lnSpc>
              <a:spcBef>
                <a:spcPts val="12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8pPr>
            <a:lvl9pPr indent="-323850" lvl="8" marL="4114800" marR="0" algn="l">
              <a:lnSpc>
                <a:spcPct val="90000"/>
              </a:lnSpc>
              <a:spcBef>
                <a:spcPts val="1200"/>
              </a:spcBef>
              <a:spcAft>
                <a:spcPts val="120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9pPr>
          </a:lstStyle>
          <a:p/>
        </p:txBody>
      </p:sp>
      <p:sp>
        <p:nvSpPr>
          <p:cNvPr id="53" name="Google Shape;53;p13"/>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rmAutofit/>
          </a:bodyPr>
          <a:lstStyle>
            <a:lvl1pPr indent="-228600" lvl="0" marL="457200" marR="0" algn="l">
              <a:lnSpc>
                <a:spcPct val="90000"/>
              </a:lnSpc>
              <a:spcBef>
                <a:spcPts val="800"/>
              </a:spcBef>
              <a:spcAft>
                <a:spcPts val="0"/>
              </a:spcAft>
              <a:buClr>
                <a:schemeClr val="dk1"/>
              </a:buClr>
              <a:buSzPts val="1200"/>
              <a:buFont typeface="Arial"/>
              <a:buNone/>
              <a:defRPr b="0" i="0" sz="1200" u="none" cap="none" strike="noStrike">
                <a:solidFill>
                  <a:schemeClr val="dk1"/>
                </a:solidFill>
                <a:latin typeface="Calibri"/>
                <a:ea typeface="Calibri"/>
                <a:cs typeface="Calibri"/>
                <a:sym typeface="Calibri"/>
              </a:defRPr>
            </a:lvl1pPr>
            <a:lvl2pPr indent="-228600" lvl="1" marL="914400" marR="0" algn="l">
              <a:lnSpc>
                <a:spcPct val="90000"/>
              </a:lnSpc>
              <a:spcBef>
                <a:spcPts val="1200"/>
              </a:spcBef>
              <a:spcAft>
                <a:spcPts val="0"/>
              </a:spcAft>
              <a:buClr>
                <a:schemeClr val="dk1"/>
              </a:buClr>
              <a:buSzPts val="1100"/>
              <a:buFont typeface="Arial"/>
              <a:buNone/>
              <a:defRPr b="0" i="0" sz="1100" u="none" cap="none" strike="noStrike">
                <a:solidFill>
                  <a:schemeClr val="dk1"/>
                </a:solidFill>
                <a:latin typeface="Calibri"/>
                <a:ea typeface="Calibri"/>
                <a:cs typeface="Calibri"/>
                <a:sym typeface="Calibri"/>
              </a:defRPr>
            </a:lvl2pPr>
            <a:lvl3pPr indent="-228600" lvl="2" marL="1371600" marR="0" algn="l">
              <a:lnSpc>
                <a:spcPct val="90000"/>
              </a:lnSpc>
              <a:spcBef>
                <a:spcPts val="1200"/>
              </a:spcBef>
              <a:spcAft>
                <a:spcPts val="0"/>
              </a:spcAft>
              <a:buClr>
                <a:schemeClr val="dk1"/>
              </a:buClr>
              <a:buSzPts val="900"/>
              <a:buFont typeface="Arial"/>
              <a:buNone/>
              <a:defRPr b="0" i="0" sz="900" u="none" cap="none" strike="noStrike">
                <a:solidFill>
                  <a:schemeClr val="dk1"/>
                </a:solidFill>
                <a:latin typeface="Calibri"/>
                <a:ea typeface="Calibri"/>
                <a:cs typeface="Calibri"/>
                <a:sym typeface="Calibri"/>
              </a:defRPr>
            </a:lvl3pPr>
            <a:lvl4pPr indent="-228600" lvl="3" marL="18288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4pPr>
            <a:lvl5pPr indent="-228600" lvl="4" marL="22860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5pPr>
            <a:lvl6pPr indent="-228600" lvl="5" marL="27432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6pPr>
            <a:lvl7pPr indent="-228600" lvl="6" marL="32004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7pPr>
            <a:lvl8pPr indent="-228600" lvl="7" marL="3657600" marR="0" algn="l">
              <a:lnSpc>
                <a:spcPct val="90000"/>
              </a:lnSpc>
              <a:spcBef>
                <a:spcPts val="1200"/>
              </a:spcBef>
              <a:spcAft>
                <a:spcPts val="0"/>
              </a:spcAft>
              <a:buClr>
                <a:schemeClr val="dk1"/>
              </a:buClr>
              <a:buSzPts val="800"/>
              <a:buFont typeface="Arial"/>
              <a:buNone/>
              <a:defRPr b="0" i="0" sz="800" u="none" cap="none" strike="noStrike">
                <a:solidFill>
                  <a:schemeClr val="dk1"/>
                </a:solidFill>
                <a:latin typeface="Calibri"/>
                <a:ea typeface="Calibri"/>
                <a:cs typeface="Calibri"/>
                <a:sym typeface="Calibri"/>
              </a:defRPr>
            </a:lvl8pPr>
            <a:lvl9pPr indent="-228600" lvl="8" marL="4114800" marR="0" algn="l">
              <a:lnSpc>
                <a:spcPct val="90000"/>
              </a:lnSpc>
              <a:spcBef>
                <a:spcPts val="1200"/>
              </a:spcBef>
              <a:spcAft>
                <a:spcPts val="1200"/>
              </a:spcAft>
              <a:buClr>
                <a:schemeClr val="dk1"/>
              </a:buClr>
              <a:buSzPts val="800"/>
              <a:buFont typeface="Arial"/>
              <a:buNone/>
              <a:defRPr b="0" i="0" sz="800" u="none" cap="none" strike="noStrike">
                <a:solidFill>
                  <a:schemeClr val="dk1"/>
                </a:solidFill>
                <a:latin typeface="Calibri"/>
                <a:ea typeface="Calibri"/>
                <a:cs typeface="Calibri"/>
                <a:sym typeface="Calibri"/>
              </a:defRPr>
            </a:lvl9pPr>
          </a:lstStyle>
          <a:p/>
        </p:txBody>
      </p:sp>
      <p:sp>
        <p:nvSpPr>
          <p:cNvPr id="54" name="Google Shape;54;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400"/>
              <a:buNone/>
              <a:defRPr sz="900">
                <a:solidFill>
                  <a:srgbClr val="888888"/>
                </a:solidFill>
                <a:latin typeface="Calibri"/>
                <a:ea typeface="Calibri"/>
                <a:cs typeface="Calibri"/>
                <a:sym typeface="Calibri"/>
              </a:defRPr>
            </a:lvl1pPr>
            <a:lvl2pPr lvl="1"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6" name="Google Shape;56;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algn="r">
              <a:spcBef>
                <a:spcPts val="0"/>
              </a:spcBef>
              <a:buNone/>
              <a:defRPr sz="900">
                <a:solidFill>
                  <a:srgbClr val="888888"/>
                </a:solidFill>
                <a:latin typeface="Calibri"/>
                <a:ea typeface="Calibri"/>
                <a:cs typeface="Calibri"/>
                <a:sym typeface="Calibri"/>
              </a:defRPr>
            </a:lvl1pPr>
            <a:lvl2pPr indent="0" lvl="1" marL="0" marR="0" algn="r">
              <a:spcBef>
                <a:spcPts val="0"/>
              </a:spcBef>
              <a:buNone/>
              <a:defRPr sz="900">
                <a:solidFill>
                  <a:srgbClr val="888888"/>
                </a:solidFill>
                <a:latin typeface="Calibri"/>
                <a:ea typeface="Calibri"/>
                <a:cs typeface="Calibri"/>
                <a:sym typeface="Calibri"/>
              </a:defRPr>
            </a:lvl2pPr>
            <a:lvl3pPr indent="0" lvl="2" marL="0" marR="0" algn="r">
              <a:spcBef>
                <a:spcPts val="0"/>
              </a:spcBef>
              <a:buNone/>
              <a:defRPr sz="900">
                <a:solidFill>
                  <a:srgbClr val="888888"/>
                </a:solidFill>
                <a:latin typeface="Calibri"/>
                <a:ea typeface="Calibri"/>
                <a:cs typeface="Calibri"/>
                <a:sym typeface="Calibri"/>
              </a:defRPr>
            </a:lvl3pPr>
            <a:lvl4pPr indent="0" lvl="3" marL="0" marR="0" algn="r">
              <a:spcBef>
                <a:spcPts val="0"/>
              </a:spcBef>
              <a:buNone/>
              <a:defRPr sz="900">
                <a:solidFill>
                  <a:srgbClr val="888888"/>
                </a:solidFill>
                <a:latin typeface="Calibri"/>
                <a:ea typeface="Calibri"/>
                <a:cs typeface="Calibri"/>
                <a:sym typeface="Calibri"/>
              </a:defRPr>
            </a:lvl4pPr>
            <a:lvl5pPr indent="0" lvl="4" marL="0" marR="0" algn="r">
              <a:spcBef>
                <a:spcPts val="0"/>
              </a:spcBef>
              <a:buNone/>
              <a:defRPr sz="900">
                <a:solidFill>
                  <a:srgbClr val="888888"/>
                </a:solidFill>
                <a:latin typeface="Calibri"/>
                <a:ea typeface="Calibri"/>
                <a:cs typeface="Calibri"/>
                <a:sym typeface="Calibri"/>
              </a:defRPr>
            </a:lvl5pPr>
            <a:lvl6pPr indent="0" lvl="5" marL="0" marR="0" algn="r">
              <a:spcBef>
                <a:spcPts val="0"/>
              </a:spcBef>
              <a:buNone/>
              <a:defRPr sz="900">
                <a:solidFill>
                  <a:srgbClr val="888888"/>
                </a:solidFill>
                <a:latin typeface="Calibri"/>
                <a:ea typeface="Calibri"/>
                <a:cs typeface="Calibri"/>
                <a:sym typeface="Calibri"/>
              </a:defRPr>
            </a:lvl6pPr>
            <a:lvl7pPr indent="0" lvl="6" marL="0" marR="0" algn="r">
              <a:spcBef>
                <a:spcPts val="0"/>
              </a:spcBef>
              <a:buNone/>
              <a:defRPr sz="900">
                <a:solidFill>
                  <a:srgbClr val="888888"/>
                </a:solidFill>
                <a:latin typeface="Calibri"/>
                <a:ea typeface="Calibri"/>
                <a:cs typeface="Calibri"/>
                <a:sym typeface="Calibri"/>
              </a:defRPr>
            </a:lvl7pPr>
            <a:lvl8pPr indent="0" lvl="7" marL="0" marR="0" algn="r">
              <a:spcBef>
                <a:spcPts val="0"/>
              </a:spcBef>
              <a:buNone/>
              <a:defRPr sz="900">
                <a:solidFill>
                  <a:srgbClr val="888888"/>
                </a:solidFill>
                <a:latin typeface="Calibri"/>
                <a:ea typeface="Calibri"/>
                <a:cs typeface="Calibri"/>
                <a:sym typeface="Calibri"/>
              </a:defRPr>
            </a:lvl8pPr>
            <a:lvl9pPr indent="0" lvl="8" marL="0" marR="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hyperlink" Target="http://www.youtube.com/watch?v=lBWs9LpCg8I" TargetMode="Externa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graphicFrame>
        <p:nvGraphicFramePr>
          <p:cNvPr id="61" name="Google Shape;61;p14"/>
          <p:cNvGraphicFramePr/>
          <p:nvPr/>
        </p:nvGraphicFramePr>
        <p:xfrm>
          <a:off x="0" y="0"/>
          <a:ext cx="3000000" cy="3000000"/>
        </p:xfrm>
        <a:graphic>
          <a:graphicData uri="http://schemas.openxmlformats.org/drawingml/2006/table">
            <a:tbl>
              <a:tblPr bandRow="1" firstRow="1">
                <a:noFill/>
                <a:tableStyleId>{789F98C7-6AA8-4A81-B64A-13EF39E11749}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457200" rtl="0" algn="r">
                        <a:spcBef>
                          <a:spcPts val="0"/>
                        </a:spcBef>
                        <a:spcAft>
                          <a:spcPts val="0"/>
                        </a:spcAft>
                        <a:buNone/>
                      </a:pPr>
                      <a:r>
                        <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500">
                          <a:latin typeface="Inter"/>
                          <a:ea typeface="Inter"/>
                          <a:cs typeface="Inter"/>
                          <a:sym typeface="Inter"/>
                        </a:rPr>
                        <a:t>Illustration</a:t>
                      </a:r>
                      <a:endParaRPr b="1" sz="15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2" name="Google Shape;62;p14"/>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63" name="Google Shape;63;p14"/>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graphicFrame>
        <p:nvGraphicFramePr>
          <p:cNvPr id="68" name="Google Shape;68;p15"/>
          <p:cNvGraphicFramePr/>
          <p:nvPr/>
        </p:nvGraphicFramePr>
        <p:xfrm>
          <a:off x="0" y="0"/>
          <a:ext cx="3000000" cy="3000000"/>
        </p:xfrm>
        <a:graphic>
          <a:graphicData uri="http://schemas.openxmlformats.org/drawingml/2006/table">
            <a:tbl>
              <a:tblPr bandRow="1" firstRow="1">
                <a:noFill/>
                <a:tableStyleId>{789F98C7-6AA8-4A81-B64A-13EF39E11749}</a:tableStyleId>
              </a:tblPr>
              <a:tblGrid>
                <a:gridCol w="4572000"/>
                <a:gridCol w="4572000"/>
              </a:tblGrid>
              <a:tr h="2320850">
                <a:tc>
                  <a:txBody>
                    <a:bodyPr/>
                    <a:lstStyle/>
                    <a:p>
                      <a:pPr indent="0" lvl="0" marL="0" rtl="0" algn="l">
                        <a:spcBef>
                          <a:spcPts val="0"/>
                        </a:spcBef>
                        <a:spcAft>
                          <a:spcPts val="0"/>
                        </a:spcAft>
                        <a:buClr>
                          <a:schemeClr val="dk1"/>
                        </a:buClr>
                        <a:buFont typeface="Arial"/>
                        <a:buNone/>
                      </a:pPr>
                      <a:r>
                        <a:rPr b="1" lang="en" sz="1800">
                          <a:latin typeface="Inter"/>
                          <a:ea typeface="Inter"/>
                          <a:cs typeface="Inter"/>
                          <a:sym typeface="Inter"/>
                        </a:rPr>
                        <a:t>Definition </a:t>
                      </a:r>
                      <a:endParaRPr b="1" sz="1800">
                        <a:latin typeface="Inter"/>
                        <a:ea typeface="Inter"/>
                        <a:cs typeface="Inter"/>
                        <a:sym typeface="Inter"/>
                      </a:endParaRPr>
                    </a:p>
                    <a:p>
                      <a:pPr indent="0" lvl="0" marL="0" rtl="0" algn="l">
                        <a:spcBef>
                          <a:spcPts val="0"/>
                        </a:spcBef>
                        <a:spcAft>
                          <a:spcPts val="0"/>
                        </a:spcAft>
                        <a:buNone/>
                      </a:pPr>
                      <a:r>
                        <a:t/>
                      </a:r>
                      <a:endParaRPr sz="1800">
                        <a:latin typeface="Inter"/>
                        <a:ea typeface="Inter"/>
                        <a:cs typeface="Inter"/>
                        <a:sym typeface="Inter"/>
                      </a:endParaRPr>
                    </a:p>
                    <a:p>
                      <a:pPr indent="0" lvl="0" marL="0" rtl="0" algn="ctr">
                        <a:spcBef>
                          <a:spcPts val="0"/>
                        </a:spcBef>
                        <a:spcAft>
                          <a:spcPts val="0"/>
                        </a:spcAft>
                        <a:buClr>
                          <a:schemeClr val="dk1"/>
                        </a:buClr>
                        <a:buFont typeface="Arial"/>
                        <a:buNone/>
                      </a:pPr>
                      <a:r>
                        <a:rPr lang="en" sz="1800">
                          <a:latin typeface="Inter"/>
                          <a:ea typeface="Inter"/>
                          <a:cs typeface="Inter"/>
                          <a:sym typeface="Inter"/>
                        </a:rPr>
                        <a:t>a system of government where power is shared between a central government and smaller political units such as states</a:t>
                      </a:r>
                      <a:endParaRPr sz="1800">
                        <a:latin typeface="Inter"/>
                        <a:ea typeface="Inter"/>
                        <a:cs typeface="Inter"/>
                        <a:sym typeface="Inter"/>
                      </a:endParaRPr>
                    </a:p>
                  </a:txBody>
                  <a:tcPr marT="34300" marB="34300" marR="68600" marL="68600"/>
                </a:tc>
                <a:tc>
                  <a:txBody>
                    <a:bodyPr/>
                    <a:lstStyle/>
                    <a:p>
                      <a:pPr indent="0" lvl="0" marL="0" rtl="0" algn="r">
                        <a:spcBef>
                          <a:spcPts val="0"/>
                        </a:spcBef>
                        <a:spcAft>
                          <a:spcPts val="0"/>
                        </a:spcAft>
                        <a:buClr>
                          <a:schemeClr val="dk1"/>
                        </a:buClr>
                        <a:buFont typeface="Arial"/>
                        <a:buNone/>
                      </a:pPr>
                      <a:r>
                        <a:rPr b="1" lang="en" sz="1800">
                          <a:latin typeface="Inter"/>
                          <a:ea typeface="Inter"/>
                          <a:cs typeface="Inter"/>
                          <a:sym typeface="Inter"/>
                        </a:rPr>
                        <a:t>Quote</a:t>
                      </a:r>
                      <a:endParaRPr b="1" sz="1800">
                        <a:latin typeface="Inter"/>
                        <a:ea typeface="Inter"/>
                        <a:cs typeface="Inter"/>
                        <a:sym typeface="Inter"/>
                      </a:endParaRPr>
                    </a:p>
                    <a:p>
                      <a:pPr indent="0" lvl="0" marL="0" rtl="0" algn="l">
                        <a:spcBef>
                          <a:spcPts val="0"/>
                        </a:spcBef>
                        <a:spcAft>
                          <a:spcPts val="0"/>
                        </a:spcAft>
                        <a:buNone/>
                      </a:pPr>
                      <a:r>
                        <a:rPr lang="en" sz="1300">
                          <a:latin typeface="Inter"/>
                          <a:ea typeface="Inter"/>
                          <a:cs typeface="Inter"/>
                          <a:sym typeface="Inter"/>
                        </a:rPr>
                        <a:t>“The theory‒to be known as “Federalism”‒ was one that rationalized a large republic in the face of the prevailing idea that only small ones could function; it was also one which justified a strong central government in the face of fears in several states that central power meant tyranny.”</a:t>
                      </a:r>
                      <a:endParaRPr sz="1300">
                        <a:latin typeface="Inter"/>
                        <a:ea typeface="Inter"/>
                        <a:cs typeface="Inter"/>
                        <a:sym typeface="Inter"/>
                      </a:endParaRPr>
                    </a:p>
                    <a:p>
                      <a:pPr indent="-311150" lvl="0" marL="457200" rtl="0" algn="r">
                        <a:spcBef>
                          <a:spcPts val="0"/>
                        </a:spcBef>
                        <a:spcAft>
                          <a:spcPts val="0"/>
                        </a:spcAft>
                        <a:buSzPts val="1300"/>
                        <a:buFont typeface="Inter"/>
                        <a:buChar char="-"/>
                      </a:pPr>
                      <a:r>
                        <a:rPr lang="en" sz="1300">
                          <a:latin typeface="Inter"/>
                          <a:ea typeface="Inter"/>
                          <a:cs typeface="Inter"/>
                          <a:sym typeface="Inter"/>
                        </a:rPr>
                        <a:t>Stanley M. Elkins &amp; Eric McKitrick, </a:t>
                      </a:r>
                      <a:r>
                        <a:rPr i="1" lang="en" sz="1300">
                          <a:latin typeface="Inter"/>
                          <a:ea typeface="Inter"/>
                          <a:cs typeface="Inter"/>
                          <a:sym typeface="Inter"/>
                        </a:rPr>
                        <a:t>The Age of Federalism: The Early American Republic, 1788-1800</a:t>
                      </a:r>
                      <a:r>
                        <a:rPr lang="en" sz="1300">
                          <a:latin typeface="Inter"/>
                          <a:ea typeface="Inter"/>
                          <a:cs typeface="Inter"/>
                          <a:sym typeface="Inter"/>
                        </a:rPr>
                        <a:t>, 1995.</a:t>
                      </a:r>
                      <a:endParaRPr sz="1300">
                        <a:latin typeface="Inter"/>
                        <a:ea typeface="Inter"/>
                        <a:cs typeface="Inter"/>
                        <a:sym typeface="Inter"/>
                      </a:endParaRPr>
                    </a:p>
                  </a:txBody>
                  <a:tcPr marT="34300" marB="34300" marR="68600" marL="68600"/>
                </a:tc>
              </a:tr>
              <a:tr h="2822650">
                <a:tc>
                  <a:txBody>
                    <a:bodyPr/>
                    <a:lstStyle/>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solidFill>
                          <a:srgbClr val="E95C3D"/>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8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500">
                          <a:latin typeface="Inter"/>
                          <a:ea typeface="Inter"/>
                          <a:cs typeface="Inter"/>
                          <a:sym typeface="Inter"/>
                        </a:rPr>
                        <a:t>Illustration</a:t>
                      </a:r>
                      <a:endParaRPr b="1" sz="1500">
                        <a:latin typeface="Inter"/>
                        <a:ea typeface="Inter"/>
                        <a:cs typeface="Inter"/>
                        <a:sym typeface="Inter"/>
                      </a:endParaRPr>
                    </a:p>
                  </a:txBody>
                  <a:tcPr marT="34300" marB="34300" marR="68600" marL="68600"/>
                </a:tc>
                <a:tc>
                  <a:txBody>
                    <a:bodyPr/>
                    <a:lstStyle/>
                    <a:p>
                      <a:pPr indent="0" lvl="0" marL="0" marR="0" rtl="0" algn="l">
                        <a:spcBef>
                          <a:spcPts val="0"/>
                        </a:spcBef>
                        <a:spcAft>
                          <a:spcPts val="0"/>
                        </a:spcAft>
                        <a:buNone/>
                      </a:pPr>
                      <a:r>
                        <a:t/>
                      </a:r>
                      <a:endParaRPr sz="11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l">
                        <a:spcBef>
                          <a:spcPts val="0"/>
                        </a:spcBef>
                        <a:spcAft>
                          <a:spcPts val="0"/>
                        </a:spcAft>
                        <a:buNone/>
                      </a:pPr>
                      <a:r>
                        <a:t/>
                      </a:r>
                      <a:endParaRPr sz="1800">
                        <a:latin typeface="Inter"/>
                        <a:ea typeface="Inter"/>
                        <a:cs typeface="Inter"/>
                        <a:sym typeface="Inter"/>
                      </a:endParaRPr>
                    </a:p>
                    <a:p>
                      <a:pPr indent="0" lvl="0" marL="0" marR="0" rtl="0" algn="r">
                        <a:spcBef>
                          <a:spcPts val="0"/>
                        </a:spcBef>
                        <a:spcAft>
                          <a:spcPts val="0"/>
                        </a:spcAft>
                        <a:buNone/>
                      </a:pPr>
                      <a:r>
                        <a:rPr b="1" lang="en" sz="1800">
                          <a:latin typeface="Inter"/>
                          <a:ea typeface="Inter"/>
                          <a:cs typeface="Inter"/>
                          <a:sym typeface="Inter"/>
                        </a:rPr>
                        <a:t>Question</a:t>
                      </a:r>
                      <a:endParaRPr b="1" sz="1800">
                        <a:latin typeface="Inter"/>
                        <a:ea typeface="Inter"/>
                        <a:cs typeface="Inter"/>
                        <a:sym typeface="Inter"/>
                      </a:endParaRPr>
                    </a:p>
                  </a:txBody>
                  <a:tcPr marT="34300" marB="34300" marR="68600" marL="68600" anchor="b"/>
                </a:tc>
              </a:tr>
            </a:tbl>
          </a:graphicData>
        </a:graphic>
      </p:graphicFrame>
      <p:sp>
        <p:nvSpPr>
          <p:cNvPr id="69" name="Google Shape;69;p15"/>
          <p:cNvSpPr txBox="1"/>
          <p:nvPr/>
        </p:nvSpPr>
        <p:spPr>
          <a:xfrm>
            <a:off x="2926080" y="1965960"/>
            <a:ext cx="3218700" cy="992400"/>
          </a:xfrm>
          <a:prstGeom prst="rect">
            <a:avLst/>
          </a:prstGeom>
          <a:solidFill>
            <a:schemeClr val="lt1"/>
          </a:solidFill>
          <a:ln cap="flat" cmpd="sng" w="127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 sz="3200">
                <a:solidFill>
                  <a:schemeClr val="dk1"/>
                </a:solidFill>
                <a:latin typeface="Plus Jakarta Sans"/>
                <a:ea typeface="Plus Jakarta Sans"/>
                <a:cs typeface="Plus Jakarta Sans"/>
                <a:sym typeface="Plus Jakarta Sans"/>
              </a:rPr>
              <a:t>Federalism</a:t>
            </a:r>
            <a:endParaRPr b="1" sz="3200">
              <a:solidFill>
                <a:schemeClr val="dk1"/>
              </a:solidFill>
              <a:latin typeface="Plus Jakarta Sans"/>
              <a:ea typeface="Plus Jakarta Sans"/>
              <a:cs typeface="Plus Jakarta Sans"/>
              <a:sym typeface="Plus Jakarta Sans"/>
            </a:endParaRPr>
          </a:p>
          <a:p>
            <a:pPr indent="0" lvl="0" marL="0" marR="0" rtl="0" algn="ctr">
              <a:spcBef>
                <a:spcPts val="0"/>
              </a:spcBef>
              <a:spcAft>
                <a:spcPts val="0"/>
              </a:spcAft>
              <a:buNone/>
            </a:pPr>
            <a:r>
              <a:rPr lang="en" sz="1300">
                <a:solidFill>
                  <a:schemeClr val="dk1"/>
                </a:solidFill>
                <a:latin typeface="Calibri"/>
                <a:ea typeface="Calibri"/>
                <a:cs typeface="Calibri"/>
                <a:sym typeface="Calibri"/>
              </a:rPr>
              <a:t>--------------------------------------------------------</a:t>
            </a:r>
            <a:endParaRPr sz="1000"/>
          </a:p>
          <a:p>
            <a:pPr indent="0" lvl="0" marL="0" marR="0" rtl="0" algn="ctr">
              <a:spcBef>
                <a:spcPts val="0"/>
              </a:spcBef>
              <a:spcAft>
                <a:spcPts val="0"/>
              </a:spcAft>
              <a:buNone/>
            </a:pPr>
            <a:r>
              <a:rPr lang="en" sz="1300">
                <a:solidFill>
                  <a:schemeClr val="dk1"/>
                </a:solidFill>
                <a:latin typeface="Inter"/>
                <a:ea typeface="Inter"/>
                <a:cs typeface="Inter"/>
                <a:sym typeface="Inter"/>
              </a:rPr>
              <a:t>My understanding: 4   3  2  1</a:t>
            </a:r>
            <a:endParaRPr sz="1300">
              <a:solidFill>
                <a:schemeClr val="dk1"/>
              </a:solidFill>
              <a:latin typeface="Inter"/>
              <a:ea typeface="Inter"/>
              <a:cs typeface="Inter"/>
              <a:sym typeface="Inter"/>
            </a:endParaRPr>
          </a:p>
        </p:txBody>
      </p:sp>
      <p:sp>
        <p:nvSpPr>
          <p:cNvPr id="70" name="Google Shape;70;p15"/>
          <p:cNvSpPr txBox="1"/>
          <p:nvPr/>
        </p:nvSpPr>
        <p:spPr>
          <a:xfrm>
            <a:off x="1324050" y="4622275"/>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nvSpPr>
        <p:spPr>
          <a:xfrm>
            <a:off x="92100" y="52950"/>
            <a:ext cx="4233000" cy="14571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Clr>
                <a:schemeClr val="dk1"/>
              </a:buClr>
              <a:buSzPts val="1100"/>
              <a:buFont typeface="Arial"/>
              <a:buNone/>
            </a:pPr>
            <a:r>
              <a:rPr b="1" lang="en" sz="1500">
                <a:solidFill>
                  <a:schemeClr val="dk1"/>
                </a:solidFill>
                <a:latin typeface="Inter"/>
                <a:ea typeface="Inter"/>
                <a:cs typeface="Inter"/>
                <a:sym typeface="Inter"/>
              </a:rPr>
              <a:t>VIDEO REFLECTION:</a:t>
            </a:r>
            <a:endParaRPr b="1" sz="1500">
              <a:solidFill>
                <a:schemeClr val="dk1"/>
              </a:solidFill>
              <a:latin typeface="Inter"/>
              <a:ea typeface="Inter"/>
              <a:cs typeface="Inter"/>
              <a:sym typeface="Inter"/>
            </a:endParaRPr>
          </a:p>
          <a:p>
            <a:pPr indent="0" lvl="0" marL="0" rtl="0" algn="l">
              <a:lnSpc>
                <a:spcPct val="90000"/>
              </a:lnSpc>
              <a:spcBef>
                <a:spcPts val="800"/>
              </a:spcBef>
              <a:spcAft>
                <a:spcPts val="0"/>
              </a:spcAft>
              <a:buClr>
                <a:schemeClr val="dk1"/>
              </a:buClr>
              <a:buSzPts val="1100"/>
              <a:buFont typeface="Arial"/>
              <a:buNone/>
            </a:pPr>
            <a:r>
              <a:rPr lang="en" sz="1500">
                <a:solidFill>
                  <a:schemeClr val="dk1"/>
                </a:solidFill>
                <a:latin typeface="Inter"/>
                <a:ea typeface="Inter"/>
                <a:cs typeface="Inter"/>
                <a:sym typeface="Inter"/>
              </a:rPr>
              <a:t>Complete the chart below by identifying both the strengths and weaknesses of the Articles of Confederation as mentioned in the video</a:t>
            </a:r>
            <a:endParaRPr b="1" sz="1500">
              <a:solidFill>
                <a:srgbClr val="E95C3D"/>
              </a:solidFill>
              <a:latin typeface="Inter"/>
              <a:ea typeface="Inter"/>
              <a:cs typeface="Inter"/>
              <a:sym typeface="Inter"/>
            </a:endParaRPr>
          </a:p>
          <a:p>
            <a:pPr indent="0" lvl="0" marL="0" rtl="0" algn="l">
              <a:lnSpc>
                <a:spcPct val="90000"/>
              </a:lnSpc>
              <a:spcBef>
                <a:spcPts val="800"/>
              </a:spcBef>
              <a:spcAft>
                <a:spcPts val="0"/>
              </a:spcAft>
              <a:buNone/>
            </a:pPr>
            <a:r>
              <a:t/>
            </a:r>
            <a:endParaRPr b="1" sz="1500">
              <a:solidFill>
                <a:srgbClr val="E95C3D"/>
              </a:solidFill>
              <a:latin typeface="Inter"/>
              <a:ea typeface="Inter"/>
              <a:cs typeface="Inter"/>
              <a:sym typeface="Inter"/>
            </a:endParaRPr>
          </a:p>
        </p:txBody>
      </p:sp>
      <p:sp>
        <p:nvSpPr>
          <p:cNvPr id="76" name="Google Shape;76;p16"/>
          <p:cNvSpPr txBox="1"/>
          <p:nvPr/>
        </p:nvSpPr>
        <p:spPr>
          <a:xfrm>
            <a:off x="1324050" y="4593200"/>
            <a:ext cx="6495900" cy="482700"/>
          </a:xfrm>
          <a:prstGeom prst="rect">
            <a:avLst/>
          </a:prstGeom>
          <a:solidFill>
            <a:srgbClr val="FFFFFF"/>
          </a:solidFill>
          <a:ln cap="flat" cmpd="sng" w="19050">
            <a:solidFill>
              <a:srgbClr val="E95C3D"/>
            </a:solidFill>
            <a:prstDash val="solid"/>
            <a:round/>
            <a:headEnd len="sm" w="sm" type="none"/>
            <a:tailEnd len="sm" w="sm" type="none"/>
          </a:ln>
        </p:spPr>
        <p:txBody>
          <a:bodyPr anchorCtr="0" anchor="b"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1" lang="en" sz="1200">
                <a:solidFill>
                  <a:srgbClr val="000000"/>
                </a:solidFill>
                <a:latin typeface="Inter"/>
                <a:ea typeface="Inter"/>
                <a:cs typeface="Inter"/>
                <a:sym typeface="Inter"/>
              </a:rPr>
              <a:t>Name: _____________________________________  Date: ________ Class: ____________________</a:t>
            </a:r>
            <a:endParaRPr sz="1800">
              <a:solidFill>
                <a:srgbClr val="595959"/>
              </a:solidFill>
            </a:endParaRPr>
          </a:p>
        </p:txBody>
      </p:sp>
      <p:pic>
        <p:nvPicPr>
          <p:cNvPr descr="Before the U.S. Constitution was the law of the land, there were the Articles of Confederation. Find out why they didn't last long.&#10;&#10;Newsletter: https://www.history.com/newsletter&#10;Website - http://www.history.com&#10;/posts&#10;Facebook - https://www.facebook.com/History&#10;Twitter - https://twitter.com/history&#10;&#10;HISTORY Topical Video&#10;Season 1&#10;&#10;Whether you're looking for more on American Revolution battles, WWII generals, architectural wonders, secrets of the ancient world, U.S. presidents, Civil War leaders, famous explorers or the stories behind your favorite holidays.&#10;&#10;HISTORY®, now reaching more than 98 million homes, is the leading destination for award-winning original series and specials that connect viewers with history in an informative, immersive, and entertaining manner across all platforms. The network’s all-original programming slate features a roster of hit series, epic miniseries, and scripted event programming. Visit us at HISTORY.com for more info." id="77" name="Google Shape;77;p16" title="What Were the Articles of Confederation? | History">
            <a:hlinkClick r:id="rId3"/>
          </p:cNvPr>
          <p:cNvPicPr preferRelativeResize="0"/>
          <p:nvPr/>
        </p:nvPicPr>
        <p:blipFill>
          <a:blip r:embed="rId4">
            <a:alphaModFix/>
          </a:blip>
          <a:stretch>
            <a:fillRect/>
          </a:stretch>
        </p:blipFill>
        <p:spPr>
          <a:xfrm>
            <a:off x="4441100" y="802800"/>
            <a:ext cx="4407375" cy="2479150"/>
          </a:xfrm>
          <a:prstGeom prst="rect">
            <a:avLst/>
          </a:prstGeom>
          <a:noFill/>
          <a:ln>
            <a:noFill/>
          </a:ln>
        </p:spPr>
      </p:pic>
      <p:graphicFrame>
        <p:nvGraphicFramePr>
          <p:cNvPr id="78" name="Google Shape;78;p16"/>
          <p:cNvGraphicFramePr/>
          <p:nvPr/>
        </p:nvGraphicFramePr>
        <p:xfrm>
          <a:off x="92100" y="1413250"/>
          <a:ext cx="3000000" cy="3000000"/>
        </p:xfrm>
        <a:graphic>
          <a:graphicData uri="http://schemas.openxmlformats.org/drawingml/2006/table">
            <a:tbl>
              <a:tblPr>
                <a:noFill/>
                <a:tableStyleId>{EFBD284E-B6D2-4888-A4EB-9DAA74437853}</a:tableStyleId>
              </a:tblPr>
              <a:tblGrid>
                <a:gridCol w="2099425"/>
                <a:gridCol w="2099425"/>
              </a:tblGrid>
              <a:tr h="426500">
                <a:tc>
                  <a:txBody>
                    <a:bodyPr/>
                    <a:lstStyle/>
                    <a:p>
                      <a:pPr indent="0" lvl="0" marL="0" rtl="0" algn="ctr">
                        <a:spcBef>
                          <a:spcPts val="0"/>
                        </a:spcBef>
                        <a:spcAft>
                          <a:spcPts val="0"/>
                        </a:spcAft>
                        <a:buNone/>
                      </a:pPr>
                      <a:r>
                        <a:rPr b="1" lang="en">
                          <a:latin typeface="Inter"/>
                          <a:ea typeface="Inter"/>
                          <a:cs typeface="Inter"/>
                          <a:sym typeface="Inter"/>
                        </a:rPr>
                        <a:t>Strengths</a:t>
                      </a:r>
                      <a:endParaRPr b="1">
                        <a:latin typeface="Inter"/>
                        <a:ea typeface="Inter"/>
                        <a:cs typeface="Inter"/>
                        <a:sym typeface="Inter"/>
                      </a:endParaRPr>
                    </a:p>
                  </a:txBody>
                  <a:tcPr marT="91425" marB="91425" marR="91425" marL="91425"/>
                </a:tc>
                <a:tc>
                  <a:txBody>
                    <a:bodyPr/>
                    <a:lstStyle/>
                    <a:p>
                      <a:pPr indent="0" lvl="0" marL="0" rtl="0" algn="ctr">
                        <a:spcBef>
                          <a:spcPts val="0"/>
                        </a:spcBef>
                        <a:spcAft>
                          <a:spcPts val="0"/>
                        </a:spcAft>
                        <a:buNone/>
                      </a:pPr>
                      <a:r>
                        <a:rPr b="1" lang="en">
                          <a:latin typeface="Inter"/>
                          <a:ea typeface="Inter"/>
                          <a:cs typeface="Inter"/>
                          <a:sym typeface="Inter"/>
                        </a:rPr>
                        <a:t>Weaknesses</a:t>
                      </a:r>
                      <a:endParaRPr b="1">
                        <a:latin typeface="Inter"/>
                        <a:ea typeface="Inter"/>
                        <a:cs typeface="Inter"/>
                        <a:sym typeface="Inter"/>
                      </a:endParaRPr>
                    </a:p>
                  </a:txBody>
                  <a:tcPr marT="91425" marB="91425" marR="91425" marL="91425"/>
                </a:tc>
              </a:tr>
              <a:tr h="2245600">
                <a:tc>
                  <a:txBody>
                    <a:bodyPr/>
                    <a:lstStyle/>
                    <a:p>
                      <a:pPr indent="-317500" lvl="0" marL="457200" rtl="0" algn="l">
                        <a:spcBef>
                          <a:spcPts val="0"/>
                        </a:spcBef>
                        <a:spcAft>
                          <a:spcPts val="0"/>
                        </a:spcAft>
                        <a:buClr>
                          <a:schemeClr val="dk1"/>
                        </a:buClr>
                        <a:buSzPts val="1400"/>
                        <a:buFont typeface="Inter"/>
                        <a:buChar char="●"/>
                      </a:pPr>
                      <a:r>
                        <a:t/>
                      </a:r>
                      <a:endParaRPr b="1">
                        <a:solidFill>
                          <a:srgbClr val="E95C3D"/>
                        </a:solidFill>
                        <a:latin typeface="Inter"/>
                        <a:ea typeface="Inter"/>
                        <a:cs typeface="Inter"/>
                        <a:sym typeface="Inter"/>
                      </a:endParaRPr>
                    </a:p>
                    <a:p>
                      <a:pPr indent="0" lvl="0" marL="457200" rtl="0" algn="l">
                        <a:spcBef>
                          <a:spcPts val="1000"/>
                        </a:spcBef>
                        <a:spcAft>
                          <a:spcPts val="0"/>
                        </a:spcAft>
                        <a:buNone/>
                      </a:pPr>
                      <a:r>
                        <a:t/>
                      </a:r>
                      <a:endParaRPr b="1">
                        <a:solidFill>
                          <a:srgbClr val="E95C3D"/>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Char char="●"/>
                      </a:pPr>
                      <a:r>
                        <a:t/>
                      </a:r>
                      <a:endParaRPr b="1">
                        <a:solidFill>
                          <a:srgbClr val="E95C3D"/>
                        </a:solidFill>
                        <a:latin typeface="Inter"/>
                        <a:ea typeface="Inter"/>
                        <a:cs typeface="Inter"/>
                        <a:sym typeface="Inter"/>
                      </a:endParaRPr>
                    </a:p>
                    <a:p>
                      <a:pPr indent="0" lvl="0" marL="457200" rtl="0" algn="l">
                        <a:spcBef>
                          <a:spcPts val="1000"/>
                        </a:spcBef>
                        <a:spcAft>
                          <a:spcPts val="0"/>
                        </a:spcAft>
                        <a:buNone/>
                      </a:pPr>
                      <a:r>
                        <a:t/>
                      </a:r>
                      <a:endParaRPr b="1">
                        <a:solidFill>
                          <a:srgbClr val="E95C3D"/>
                        </a:solidFill>
                        <a:latin typeface="Inter"/>
                        <a:ea typeface="Inter"/>
                        <a:cs typeface="Inter"/>
                        <a:sym typeface="Inter"/>
                      </a:endParaRPr>
                    </a:p>
                    <a:p>
                      <a:pPr indent="-317500" lvl="0" marL="457200" rtl="0" algn="l">
                        <a:spcBef>
                          <a:spcPts val="1000"/>
                        </a:spcBef>
                        <a:spcAft>
                          <a:spcPts val="1000"/>
                        </a:spcAft>
                        <a:buClr>
                          <a:schemeClr val="dk1"/>
                        </a:buClr>
                        <a:buSzPts val="1400"/>
                        <a:buChar char="●"/>
                      </a:pPr>
                      <a:r>
                        <a:t/>
                      </a:r>
                      <a:endParaRPr>
                        <a:latin typeface="Inter"/>
                        <a:ea typeface="Inter"/>
                        <a:cs typeface="Inter"/>
                        <a:sym typeface="Inter"/>
                      </a:endParaRPr>
                    </a:p>
                  </a:txBody>
                  <a:tcPr marT="91425" marB="91425" marR="91425" marL="91425"/>
                </a:tc>
                <a:tc>
                  <a:txBody>
                    <a:bodyPr/>
                    <a:lstStyle/>
                    <a:p>
                      <a:pPr indent="-317500" lvl="0" marL="457200" rtl="0" algn="l">
                        <a:spcBef>
                          <a:spcPts val="0"/>
                        </a:spcBef>
                        <a:spcAft>
                          <a:spcPts val="0"/>
                        </a:spcAft>
                        <a:buClr>
                          <a:schemeClr val="dk1"/>
                        </a:buClr>
                        <a:buSzPts val="1400"/>
                        <a:buFont typeface="Inter"/>
                        <a:buChar char="●"/>
                      </a:pPr>
                      <a:r>
                        <a:rPr b="1" lang="en">
                          <a:solidFill>
                            <a:srgbClr val="E95C3D"/>
                          </a:solidFill>
                          <a:latin typeface="Inter"/>
                          <a:ea typeface="Inter"/>
                          <a:cs typeface="Inter"/>
                          <a:sym typeface="Inter"/>
                        </a:rPr>
                        <a:t> </a:t>
                      </a:r>
                      <a:endParaRPr b="1">
                        <a:solidFill>
                          <a:srgbClr val="E95C3D"/>
                        </a:solidFill>
                        <a:latin typeface="Inter"/>
                        <a:ea typeface="Inter"/>
                        <a:cs typeface="Inter"/>
                        <a:sym typeface="Inter"/>
                      </a:endParaRPr>
                    </a:p>
                    <a:p>
                      <a:pPr indent="0" lvl="0" marL="457200" rtl="0" algn="l">
                        <a:spcBef>
                          <a:spcPts val="1000"/>
                        </a:spcBef>
                        <a:spcAft>
                          <a:spcPts val="0"/>
                        </a:spcAft>
                        <a:buNone/>
                      </a:pPr>
                      <a:r>
                        <a:t/>
                      </a:r>
                      <a:endParaRPr b="1">
                        <a:solidFill>
                          <a:srgbClr val="E95C3D"/>
                        </a:solidFill>
                        <a:latin typeface="Inter"/>
                        <a:ea typeface="Inter"/>
                        <a:cs typeface="Inter"/>
                        <a:sym typeface="Inter"/>
                      </a:endParaRPr>
                    </a:p>
                    <a:p>
                      <a:pPr indent="-317500" lvl="0" marL="457200" rtl="0" algn="l">
                        <a:spcBef>
                          <a:spcPts val="1000"/>
                        </a:spcBef>
                        <a:spcAft>
                          <a:spcPts val="0"/>
                        </a:spcAft>
                        <a:buClr>
                          <a:schemeClr val="dk1"/>
                        </a:buClr>
                        <a:buSzPts val="1400"/>
                        <a:buFont typeface="Inter"/>
                        <a:buChar char="●"/>
                      </a:pPr>
                      <a:r>
                        <a:t/>
                      </a:r>
                      <a:endParaRPr b="1">
                        <a:solidFill>
                          <a:srgbClr val="E95C3D"/>
                        </a:solidFill>
                        <a:latin typeface="Inter"/>
                        <a:ea typeface="Inter"/>
                        <a:cs typeface="Inter"/>
                        <a:sym typeface="Inter"/>
                      </a:endParaRPr>
                    </a:p>
                    <a:p>
                      <a:pPr indent="0" lvl="0" marL="457200" rtl="0" algn="l">
                        <a:spcBef>
                          <a:spcPts val="1000"/>
                        </a:spcBef>
                        <a:spcAft>
                          <a:spcPts val="0"/>
                        </a:spcAft>
                        <a:buNone/>
                      </a:pPr>
                      <a:r>
                        <a:t/>
                      </a:r>
                      <a:endParaRPr b="1">
                        <a:solidFill>
                          <a:srgbClr val="E95C3D"/>
                        </a:solidFill>
                        <a:latin typeface="Inter"/>
                        <a:ea typeface="Inter"/>
                        <a:cs typeface="Inter"/>
                        <a:sym typeface="Inter"/>
                      </a:endParaRPr>
                    </a:p>
                    <a:p>
                      <a:pPr indent="-317500" lvl="0" marL="457200" rtl="0" algn="l">
                        <a:spcBef>
                          <a:spcPts val="1000"/>
                        </a:spcBef>
                        <a:spcAft>
                          <a:spcPts val="1000"/>
                        </a:spcAft>
                        <a:buClr>
                          <a:schemeClr val="dk1"/>
                        </a:buClr>
                        <a:buSzPts val="1400"/>
                        <a:buFont typeface="Inter"/>
                        <a:buChar char="●"/>
                      </a:pPr>
                      <a:r>
                        <a:t/>
                      </a:r>
                      <a:endParaRPr b="1">
                        <a:solidFill>
                          <a:srgbClr val="E95C3D"/>
                        </a:solidFill>
                        <a:latin typeface="Inter"/>
                        <a:ea typeface="Inter"/>
                        <a:cs typeface="Inter"/>
                        <a:sym typeface="Inter"/>
                      </a:endParaRPr>
                    </a:p>
                  </a:txBody>
                  <a:tcPr marT="91425" marB="91425" marR="91425" marL="91425"/>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7"/>
                                        </p:tgtEl>
                                        <p:attrNameLst>
                                          <p:attrName>style.visibility</p:attrName>
                                        </p:attrNameLst>
                                      </p:cBhvr>
                                      <p:to>
                                        <p:strVal val="visible"/>
                                      </p:to>
                                    </p:set>
                                    <p:animEffect filter="fade" transition="in">
                                      <p:cBhvr>
                                        <p:cTn dur="1000"/>
                                        <p:tgtEl>
                                          <p:spTgt spid="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